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/>
                </a:solidFill>
              </a:rPr>
              <a:pPr/>
              <a:t>22.04.2020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62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5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/>
                </a:solidFill>
              </a:rPr>
              <a:pPr/>
              <a:t>22.04.2020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401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5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7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3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6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044505-4195-420E-8FCC-8CA7951A8B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032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2A298C2-4829-402D-9FAF-5602CD1946BB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044505-4195-420E-8FCC-8CA7951A8B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264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84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300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/>
                </a:solidFill>
              </a:rPr>
              <a:pPr/>
              <a:t>22.04.2020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26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47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/>
                </a:solidFill>
              </a:rPr>
              <a:pPr/>
              <a:t>22.04.2020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22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4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05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51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550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044505-4195-420E-8FCC-8CA7951A8B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0412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2A298C2-4829-402D-9FAF-5602CD1946BB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044505-4195-420E-8FCC-8CA7951A8B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6757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091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6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2A298C2-4829-402D-9FAF-5602CD1946BB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044505-4195-420E-8FCC-8CA7951A8B95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61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9618" y="2896481"/>
            <a:ext cx="8939283" cy="1156904"/>
          </a:xfrm>
        </p:spPr>
        <p:txBody>
          <a:bodyPr/>
          <a:lstStyle/>
          <a:p>
            <a:r>
              <a:rPr lang="ru-RU" sz="2800" cap="none" dirty="0" smtClean="0"/>
              <a:t>Выполнение сюжетных изображений, содержащих в себе круги, углы и дуги. </a:t>
            </a:r>
            <a:br>
              <a:rPr lang="ru-RU" sz="2800" cap="none" dirty="0" smtClean="0"/>
            </a:br>
            <a:endParaRPr lang="ru-RU" sz="2800" cap="none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0171" y="4380933"/>
            <a:ext cx="4887241" cy="853866"/>
          </a:xfrm>
        </p:spPr>
        <p:txBody>
          <a:bodyPr>
            <a:normAutofit/>
          </a:bodyPr>
          <a:lstStyle/>
          <a:p>
            <a:r>
              <a:rPr lang="ru-RU" dirty="0" smtClean="0"/>
              <a:t>Пьянкова Галина Васильевна, </a:t>
            </a:r>
          </a:p>
          <a:p>
            <a:r>
              <a:rPr lang="ru-RU" dirty="0" smtClean="0"/>
              <a:t>педагог дополнительного образования, </a:t>
            </a:r>
          </a:p>
          <a:p>
            <a:r>
              <a:rPr lang="ru-RU" dirty="0" smtClean="0"/>
              <a:t>МБОУ ДО Центр творчества «Мастер»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579" y="1547591"/>
            <a:ext cx="1791833" cy="84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4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573206"/>
            <a:ext cx="10058400" cy="1529914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класс в «технике изонить»:</a:t>
            </a:r>
            <a:r>
              <a:rPr lang="ru-RU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«Полевые цветы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</a:t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часть 2</a:t>
            </a:r>
            <a:r>
              <a:rPr lang="ru-RU" sz="16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4" t="3411" r="1737" b="2820"/>
          <a:stretch/>
        </p:blipFill>
        <p:spPr>
          <a:xfrm>
            <a:off x="3098042" y="2415654"/>
            <a:ext cx="5213445" cy="3630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611738" y="5609230"/>
            <a:ext cx="3016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Автор : </a:t>
            </a:r>
            <a:r>
              <a:rPr lang="ru-RU" dirty="0" err="1">
                <a:solidFill>
                  <a:prstClr val="black"/>
                </a:solidFill>
              </a:rPr>
              <a:t>Кучешева</a:t>
            </a:r>
            <a:r>
              <a:rPr lang="ru-RU" dirty="0">
                <a:solidFill>
                  <a:prstClr val="black"/>
                </a:solidFill>
              </a:rPr>
              <a:t> Юлия Ивановна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2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012448"/>
            <a:ext cx="10058400" cy="109067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Приём </a:t>
            </a:r>
            <a:r>
              <a:rPr lang="ru-RU" sz="4000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прошивание «Дуги» треугольниками.</a:t>
            </a:r>
            <a:r>
              <a:rPr lang="ru-RU" sz="32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912" y="2207366"/>
            <a:ext cx="10492176" cy="3033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136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Приём </a:t>
            </a:r>
            <a:r>
              <a:rPr lang="ru-RU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прошивание «окружность»</a:t>
            </a:r>
            <a:r>
              <a:rPr lang="ru-RU" sz="4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0481" y="1473958"/>
            <a:ext cx="9771037" cy="33164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10481" y="5023565"/>
            <a:ext cx="10144455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Разделите окружность на 16 равных частей.</a:t>
            </a:r>
            <a:endParaRPr lang="ru-RU" sz="16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Стрелкой укажите направления прошивания и пронумеруйте отверстия.</a:t>
            </a:r>
            <a:endParaRPr lang="ru-RU" sz="16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Введите иглу с ниткой в точку 1 и заполните окружность по схеме.</a:t>
            </a:r>
            <a:endParaRPr lang="ru-RU" sz="16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На изнаночной стороне, рисунок повторяет линию окружности. </a:t>
            </a:r>
            <a:endParaRPr lang="ru-RU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305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797" y="600501"/>
            <a:ext cx="10768083" cy="543453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Серединку цветка чёрным цветом, приёмом «Дуга треугольниками».</a:t>
            </a:r>
            <a:endParaRPr lang="ru-RU" sz="1600" dirty="0"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Серединку цветка, жёлтым цветом, прошить приёмом «окружность»:</a:t>
            </a:r>
            <a:endParaRPr lang="ru-RU" sz="1600" dirty="0"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Бутоны прошиваются приёмом «дуга треугольниками»</a:t>
            </a:r>
            <a:endParaRPr lang="ru-RU" sz="1600" dirty="0"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0484" y="2128622"/>
            <a:ext cx="6929296" cy="4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1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201" y="466883"/>
            <a:ext cx="10058400" cy="137160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Изготовление ромашек:</a:t>
            </a:r>
            <a:r>
              <a:rPr lang="ru-RU" sz="4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58"/>
          <a:stretch/>
        </p:blipFill>
        <p:spPr>
          <a:xfrm>
            <a:off x="7670605" y="466883"/>
            <a:ext cx="3996064" cy="2450115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690" b="3690"/>
          <a:stretch/>
        </p:blipFill>
        <p:spPr>
          <a:xfrm>
            <a:off x="700569" y="3375236"/>
            <a:ext cx="4581114" cy="288908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831"/>
          <a:stretch/>
        </p:blipFill>
        <p:spPr>
          <a:xfrm>
            <a:off x="6277972" y="3375236"/>
            <a:ext cx="5076966" cy="27342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83201" y="1406247"/>
            <a:ext cx="10549037" cy="1614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Нарисовать контуры ромашек.</a:t>
            </a:r>
            <a:endParaRPr lang="ru-RU" sz="20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Проколоть по контуру иглой или шилом.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Серединку ромашки прошить приёмом «Окружность»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Так прошить все серединки ромашек.</a:t>
            </a:r>
            <a:endParaRPr lang="ru-RU" sz="20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64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Лепестки ромашек прошить приёмом «неполное прошивание овала»</a:t>
            </a:r>
            <a:r>
              <a:rPr lang="ru-RU" sz="2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4458" y="1751474"/>
            <a:ext cx="8095662" cy="33026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66800" y="5316850"/>
            <a:ext cx="911443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Фигуру размечают как обычно - Прошивание начинается в точке 1, но</a:t>
            </a:r>
            <a:r>
              <a:rPr lang="ru-RU" sz="1600" dirty="0"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края заполняют разреженно, а к середине стежки прокладывают гуще.</a:t>
            </a:r>
            <a:endParaRPr lang="ru-RU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29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08946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Спасибо за внимание!</a:t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>Продолжение следует…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2618357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173</Words>
  <Application>Microsoft Office PowerPoint</Application>
  <PresentationFormat>Широкоэкранный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Century Gothic</vt:lpstr>
      <vt:lpstr>Garamond</vt:lpstr>
      <vt:lpstr>Symbol</vt:lpstr>
      <vt:lpstr>Times New Roman</vt:lpstr>
      <vt:lpstr>Trebuchet MS</vt:lpstr>
      <vt:lpstr>Savon</vt:lpstr>
      <vt:lpstr>1_Savon</vt:lpstr>
      <vt:lpstr>Выполнение сюжетных изображений, содержащих в себе круги, углы и дуги.  </vt:lpstr>
      <vt:lpstr> Мастер - класс в «технике изонить»: «Полевые цветы» часть 2 </vt:lpstr>
      <vt:lpstr>Приём прошивание «Дуги» треугольниками. </vt:lpstr>
      <vt:lpstr>Приём прошивание «окружность» </vt:lpstr>
      <vt:lpstr>Презентация PowerPoint</vt:lpstr>
      <vt:lpstr>Изготовление ромашек: </vt:lpstr>
      <vt:lpstr>Лепестки ромашек прошить приёмом «неполное прошивание овала» </vt:lpstr>
      <vt:lpstr>Спасибо за внимание!  Продолжение следует…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Выполнение сюжетных изображений, содержащих в себе круги, углы и дуги.  </dc:title>
  <dc:creator>Педагог ДО</dc:creator>
  <cp:lastModifiedBy>Педагог ДО</cp:lastModifiedBy>
  <cp:revision>3</cp:revision>
  <dcterms:created xsi:type="dcterms:W3CDTF">2020-04-22T13:59:30Z</dcterms:created>
  <dcterms:modified xsi:type="dcterms:W3CDTF">2020-04-22T14:24:46Z</dcterms:modified>
</cp:coreProperties>
</file>